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08F6DDE-70D2-4E70-8BC0-BE34276E6B6D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645FD1-2221-4697-99B7-21569FA3EB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pPr algn="ctr"/>
            <a:r>
              <a:rPr lang="es-ES" b="1" dirty="0" smtClean="0"/>
              <a:t>CAMPOS FORMATIVOS Y SU FINALIDAD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400800" cy="3816424"/>
          </a:xfrm>
        </p:spPr>
        <p:txBody>
          <a:bodyPr>
            <a:normAutofit/>
          </a:bodyPr>
          <a:lstStyle/>
          <a:p>
            <a:pPr algn="just"/>
            <a:r>
              <a:rPr lang="es-ES" b="1" dirty="0">
                <a:solidFill>
                  <a:srgbClr val="00B0F0"/>
                </a:solidFill>
              </a:rPr>
              <a:t>Los campos de formación para la </a:t>
            </a:r>
            <a:r>
              <a:rPr lang="es-ES" b="1" dirty="0" smtClean="0">
                <a:solidFill>
                  <a:srgbClr val="00B0F0"/>
                </a:solidFill>
              </a:rPr>
              <a:t>Educación Básica </a:t>
            </a:r>
            <a:r>
              <a:rPr lang="es-ES" b="1" dirty="0">
                <a:solidFill>
                  <a:srgbClr val="00B0F0"/>
                </a:solidFill>
              </a:rPr>
              <a:t>organizan, regulan y articulan </a:t>
            </a:r>
            <a:r>
              <a:rPr lang="es-ES" b="1" dirty="0" smtClean="0">
                <a:solidFill>
                  <a:srgbClr val="00B0F0"/>
                </a:solidFill>
              </a:rPr>
              <a:t>los espacios </a:t>
            </a:r>
            <a:r>
              <a:rPr lang="es-ES" b="1" dirty="0">
                <a:solidFill>
                  <a:srgbClr val="00B0F0"/>
                </a:solidFill>
              </a:rPr>
              <a:t>curriculares; tienen un </a:t>
            </a:r>
            <a:r>
              <a:rPr lang="es-ES" b="1" dirty="0" smtClean="0">
                <a:solidFill>
                  <a:srgbClr val="00B0F0"/>
                </a:solidFill>
              </a:rPr>
              <a:t>carácter interactivo </a:t>
            </a:r>
            <a:r>
              <a:rPr lang="es-ES" b="1" dirty="0">
                <a:solidFill>
                  <a:srgbClr val="00B0F0"/>
                </a:solidFill>
              </a:rPr>
              <a:t>entre sí, y son congruentes con </a:t>
            </a:r>
            <a:r>
              <a:rPr lang="es-ES" b="1" dirty="0" smtClean="0">
                <a:solidFill>
                  <a:srgbClr val="00B0F0"/>
                </a:solidFill>
              </a:rPr>
              <a:t>las competencias </a:t>
            </a:r>
            <a:r>
              <a:rPr lang="es-ES" b="1" dirty="0">
                <a:solidFill>
                  <a:srgbClr val="00B0F0"/>
                </a:solidFill>
              </a:rPr>
              <a:t>para la vida y los rasgos </a:t>
            </a:r>
            <a:r>
              <a:rPr lang="es-ES" b="1" dirty="0" smtClean="0">
                <a:solidFill>
                  <a:srgbClr val="00B0F0"/>
                </a:solidFill>
              </a:rPr>
              <a:t>del perfil </a:t>
            </a:r>
            <a:r>
              <a:rPr lang="es-ES" b="1" dirty="0">
                <a:solidFill>
                  <a:srgbClr val="00B0F0"/>
                </a:solidFill>
              </a:rPr>
              <a:t>de egreso.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3131840" y="2276872"/>
            <a:ext cx="2880320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CA</a:t>
            </a:r>
            <a:r>
              <a:rPr lang="es-ES" sz="2300" b="1" dirty="0" smtClean="0"/>
              <a:t>MPOS FORMATIVOS </a:t>
            </a:r>
            <a:endParaRPr lang="es-ES" sz="2300" b="1" dirty="0"/>
          </a:p>
        </p:txBody>
      </p:sp>
      <p:sp>
        <p:nvSpPr>
          <p:cNvPr id="5" name="4 Flecha derecha"/>
          <p:cNvSpPr/>
          <p:nvPr/>
        </p:nvSpPr>
        <p:spPr>
          <a:xfrm>
            <a:off x="6084168" y="2924944"/>
            <a:ext cx="77576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3707904" y="5445224"/>
            <a:ext cx="216024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EXPLORACION  Y COMPRENSION DEL MUNDO NATURAL Y OCIAL </a:t>
            </a:r>
            <a:endParaRPr lang="es-ES" sz="1600" b="1" dirty="0"/>
          </a:p>
        </p:txBody>
      </p:sp>
      <p:sp>
        <p:nvSpPr>
          <p:cNvPr id="9" name="8 Flecha abajo"/>
          <p:cNvSpPr/>
          <p:nvPr/>
        </p:nvSpPr>
        <p:spPr>
          <a:xfrm rot="10800000">
            <a:off x="4355976" y="1340768"/>
            <a:ext cx="504056" cy="771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 redondeado"/>
          <p:cNvSpPr/>
          <p:nvPr/>
        </p:nvSpPr>
        <p:spPr>
          <a:xfrm>
            <a:off x="6983760" y="2636912"/>
            <a:ext cx="2160240" cy="1179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PENSAMIENTO MATEMATICO </a:t>
            </a:r>
            <a:endParaRPr lang="es-ES" sz="1600" b="1" dirty="0"/>
          </a:p>
        </p:txBody>
      </p:sp>
      <p:sp>
        <p:nvSpPr>
          <p:cNvPr id="12" name="11 Flecha abajo"/>
          <p:cNvSpPr/>
          <p:nvPr/>
        </p:nvSpPr>
        <p:spPr>
          <a:xfrm>
            <a:off x="4355976" y="4293096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 rot="5400000">
            <a:off x="2303748" y="288894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3491880" y="188640"/>
            <a:ext cx="230425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LENGUAJE Y COMUNICACIÓN </a:t>
            </a:r>
            <a:endParaRPr lang="es-ES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0" y="2708920"/>
            <a:ext cx="2160240" cy="1224136"/>
          </a:xfrm>
          <a:prstGeom prst="roundRect">
            <a:avLst>
              <a:gd name="adj" fmla="val 177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DESARROLLO PERSONAL Y PARA LA CONVIVENCIA </a:t>
            </a:r>
            <a:endParaRPr lang="es-E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 </a:t>
            </a:r>
            <a:endParaRPr lang="es-ES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836712"/>
            <a:ext cx="2304256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/>
              <a:t>Desarrolla competencias comunicativas y de lectura en los estudiantes a partir del trabajo con los diversos usos sociales del lenguaje, en la práctica comunicativa de los diferentes contextos. Se busca desarrollar competencias de lectura y argumentación de niveles complejos al finalizar la educación básica.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839744" y="1052736"/>
            <a:ext cx="2304256" cy="55446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6804248" y="1844824"/>
            <a:ext cx="23397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   Desarrolla el razonamiento para la solución de problemas, en la formulación de argumentos para explicar sus resultados, y en el diseño de estrategias y procesos para la toma de decisiones</a:t>
            </a:r>
          </a:p>
        </p:txBody>
      </p:sp>
      <p:sp>
        <p:nvSpPr>
          <p:cNvPr id="12" name="3 Título"/>
          <p:cNvSpPr>
            <a:spLocks noGrp="1"/>
          </p:cNvSpPr>
          <p:nvPr>
            <p:ph type="title"/>
          </p:nvPr>
        </p:nvSpPr>
        <p:spPr>
          <a:xfrm>
            <a:off x="3995936" y="4149080"/>
            <a:ext cx="2808312" cy="104583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Pensamiento Matemático 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13" name="3 Título"/>
          <p:cNvSpPr txBox="1">
            <a:spLocks/>
          </p:cNvSpPr>
          <p:nvPr/>
        </p:nvSpPr>
        <p:spPr>
          <a:xfrm>
            <a:off x="2411760" y="2636912"/>
            <a:ext cx="2808312" cy="1045838"/>
          </a:xfrm>
          <a:prstGeom prst="rect">
            <a:avLst/>
          </a:prstGeom>
          <a:ln>
            <a:solidFill>
              <a:schemeClr val="tx2">
                <a:lumMod val="10000"/>
              </a:schemeClr>
            </a:solidFill>
          </a:ln>
        </p:spPr>
        <p:txBody>
          <a:bodyPr vert="horz" anchor="ctr">
            <a:normAutofit fontScale="97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Lenguaje y comunicación </a:t>
            </a:r>
            <a:endParaRPr kumimoji="0" lang="es-ES" sz="2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17 Conector curvado"/>
          <p:cNvCxnSpPr/>
          <p:nvPr/>
        </p:nvCxnSpPr>
        <p:spPr>
          <a:xfrm>
            <a:off x="5796136" y="5301208"/>
            <a:ext cx="1080120" cy="1008112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curvado"/>
          <p:cNvCxnSpPr/>
          <p:nvPr/>
        </p:nvCxnSpPr>
        <p:spPr>
          <a:xfrm>
            <a:off x="2411760" y="1484784"/>
            <a:ext cx="1152128" cy="93610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484784"/>
            <a:ext cx="2304256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/>
              <a:t> Integra diversos enfoques disciplinares relacionados con aspectos biológicos, históricos, sociales y políticos económicos, culturales, geográficos y científicos.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6804248" y="1484784"/>
            <a:ext cx="233975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just">
              <a:buNone/>
            </a:pPr>
            <a:r>
              <a:rPr lang="es-ES" sz="3300" dirty="0"/>
              <a:t>Se trata </a:t>
            </a:r>
            <a:r>
              <a:rPr lang="es-ES" sz="3300" dirty="0" smtClean="0"/>
              <a:t>de formar </a:t>
            </a:r>
            <a:r>
              <a:rPr lang="es-ES" sz="3300" dirty="0"/>
              <a:t>a los estudiantes para que aprendan a actuar con juicio crítico a favor de la democracia, la libertad, la paz, el respeto a las personas, la legalidad y los derechos humanos</a:t>
            </a:r>
            <a:r>
              <a:rPr lang="es-ES" dirty="0"/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7" name="3 Título"/>
          <p:cNvSpPr txBox="1">
            <a:spLocks/>
          </p:cNvSpPr>
          <p:nvPr/>
        </p:nvSpPr>
        <p:spPr>
          <a:xfrm>
            <a:off x="2411760" y="2708920"/>
            <a:ext cx="2376264" cy="104583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anchor="ctr">
            <a:normAutofit fontScale="975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Exploración </a:t>
            </a:r>
            <a:r>
              <a:rPr lang="es-ES" sz="1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y comprensión del mundo social</a:t>
            </a:r>
            <a:endParaRPr kumimoji="0" lang="es-ES" sz="1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7 Conector curvado"/>
          <p:cNvCxnSpPr/>
          <p:nvPr/>
        </p:nvCxnSpPr>
        <p:spPr>
          <a:xfrm>
            <a:off x="2411760" y="1628800"/>
            <a:ext cx="1152128" cy="93610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3 Título"/>
          <p:cNvSpPr txBox="1">
            <a:spLocks/>
          </p:cNvSpPr>
          <p:nvPr/>
        </p:nvSpPr>
        <p:spPr>
          <a:xfrm>
            <a:off x="3851920" y="4509120"/>
            <a:ext cx="2808312" cy="104583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anchor="ctr">
            <a:normAutofit fontScale="90000" lnSpcReduction="1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Desarrollo personal y para la convivencia</a:t>
            </a:r>
            <a:endParaRPr kumimoji="0" lang="es-ES" sz="2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bg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9 Conector curvado"/>
          <p:cNvCxnSpPr/>
          <p:nvPr/>
        </p:nvCxnSpPr>
        <p:spPr>
          <a:xfrm>
            <a:off x="5436096" y="5589240"/>
            <a:ext cx="1152128" cy="93610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</TotalTime>
  <Words>171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CAMPOS FORMATIVOS Y SU FINALIDAD</vt:lpstr>
      <vt:lpstr>Diapositiva 2</vt:lpstr>
      <vt:lpstr>Pensamiento Matemático </vt:lpstr>
      <vt:lpstr>Diapositiva 4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CAMPOS FORMATIVOS Y SU FINALIDAD</dc:title>
  <dc:creator>mi pc</dc:creator>
  <cp:lastModifiedBy>mi pc</cp:lastModifiedBy>
  <cp:revision>4</cp:revision>
  <dcterms:created xsi:type="dcterms:W3CDTF">2013-06-05T19:09:25Z</dcterms:created>
  <dcterms:modified xsi:type="dcterms:W3CDTF">2013-06-07T06:42:55Z</dcterms:modified>
</cp:coreProperties>
</file>